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980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im0-tub-ru.yandex.net/i?id=566519182725984fe39b97b4e3fcef41&amp;n=13&amp;exp=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476672"/>
            <a:ext cx="6408712" cy="2123658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FFFF"/>
                </a:solidFill>
                <a:latin typeface="Cambria Math" pitchFamily="18" charset="0"/>
              </a:rPr>
              <a:t>«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mbria Math" pitchFamily="18" charset="0"/>
              </a:rPr>
              <a:t>Новогодние фантазии»  ТОСов</a:t>
            </a:r>
          </a:p>
          <a:p>
            <a:pPr algn="ctr"/>
            <a:endParaRPr lang="ru-RU" sz="4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mbria Math" pitchFamily="18" charset="0"/>
            </a:endParaRPr>
          </a:p>
        </p:txBody>
      </p:sp>
      <p:pic>
        <p:nvPicPr>
          <p:cNvPr id="1026" name="Picture 2" descr="U:\АДМИНИСТРАЦИЯ ПОСЕЛКА\НОВЫЙ ГОД\Новый год 2021\фото на сайт\IMG_69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85085">
            <a:off x="573830" y="2570564"/>
            <a:ext cx="3815916" cy="2543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U:\АДМИНИСТРАЦИЯ ПОСЕЛКА\НОВЫЙ ГОД\Новый год 2021\фото на сайт\IMG_69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3823">
            <a:off x="5258264" y="2782421"/>
            <a:ext cx="3529742" cy="2353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203848" y="5301208"/>
            <a:ext cx="35283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mbria Math" pitchFamily="18" charset="0"/>
              </a:rPr>
              <a:t>2020- 2021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mbria Math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	Также активно территории общественного самоуправления гп Северо-Енисейский поддержали акцию «Новогодние окна».  Жители 8 ТОСов украсили свои окна.</a:t>
            </a:r>
            <a:endParaRPr lang="ru-RU" sz="2400" dirty="0"/>
          </a:p>
        </p:txBody>
      </p:sp>
      <p:pic>
        <p:nvPicPr>
          <p:cNvPr id="4" name="Содержимое 3" descr="C:\Users\MAV\Desktop\Отчет 2020\окна\верхний хуторок 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340769"/>
            <a:ext cx="388843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MAV\Desktop\Отчет 2020\окна\верхний хуторок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371262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MAV\Desktop\Отчет 2020\окна\донского 14 2.JPG"/>
          <p:cNvPicPr/>
          <p:nvPr/>
        </p:nvPicPr>
        <p:blipFill>
          <a:blip r:embed="rId4" cstate="print"/>
          <a:srcRect l="23275"/>
          <a:stretch>
            <a:fillRect/>
          </a:stretch>
        </p:blipFill>
        <p:spPr bwMode="auto">
          <a:xfrm>
            <a:off x="395536" y="3789040"/>
            <a:ext cx="3827974" cy="2804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6" name="Picture 2" descr="U:\АДМИНИСТРАЦИЯ ПОСЕЛКА\ФОТО\2020\12. Декабрь\30.12.20 новогодние окна\IMG_74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052729"/>
            <a:ext cx="3528392" cy="2496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MAV\Desktop\Отчет 2020\окна\донского 1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3528392" cy="4886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MAV\Desktop\Отчет 2020\окна\тос нагорная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3600400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im0-tub-ru.yandex.net/i?id=566519182725984fe39b97b4e3fcef41&amp;n=13&amp;exp=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93880" y="19788189"/>
            <a:ext cx="3806108" cy="350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43608" y="332656"/>
            <a:ext cx="8100392" cy="5976664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11560" y="432502"/>
            <a:ext cx="820891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Несмотря на особенности 2020 года подготовка к празднованию нового года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Северо-Енисейский проводилось в форме, ставшей уже традиционной.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Новогодний смотр-конкурс зимних фигур проводится в Северо-Енисейском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первый год.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Учредителем смотра-конкурса является администрация Северо-Енисейского района. </a:t>
            </a: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Проводится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смотр-конкурс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целью  развития инициатив населения, широкого вовлечения жителей,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органов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территориального общественного самоуправления, коллективов организаций разных форм собственности  в работу по зимнему благоустройству территории, созданию праздничной атмосферы и условий для активного отдыха на свежем воздухе детей и взрослого населения городского поселка Северо-Енисейский.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87220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 smtClean="0"/>
              <a:t>	</a:t>
            </a:r>
            <a:br>
              <a:rPr lang="ru-RU" sz="2700" dirty="0" smtClean="0"/>
            </a:br>
            <a:r>
              <a:rPr lang="ru-RU" sz="2700" dirty="0" smtClean="0"/>
              <a:t>	Встреча </a:t>
            </a:r>
            <a:r>
              <a:rPr lang="ru-RU" sz="2700" dirty="0" smtClean="0"/>
              <a:t>2021 года не стала исключением. </a:t>
            </a:r>
            <a:br>
              <a:rPr lang="ru-RU" sz="2700" dirty="0" smtClean="0"/>
            </a:br>
            <a:r>
              <a:rPr lang="ru-RU" sz="2700" dirty="0" smtClean="0"/>
              <a:t>Активное участие в смотре-конкурсе приняли 6 территорий общественного самоуправления гпСеверо-Енисейский. Пять из которых заняли призовые места в двух номинациях. Работы участников вызвали живой интерес конкурсной  комиссии.</a:t>
            </a:r>
            <a:br>
              <a:rPr lang="ru-RU" sz="27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2896"/>
            <a:ext cx="8147248" cy="410445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800" dirty="0" smtClean="0"/>
              <a:t>В номинации </a:t>
            </a:r>
            <a:r>
              <a:rPr lang="ru-RU" sz="2800" b="1" u="sng" dirty="0"/>
              <a:t>«Лучший зимний </a:t>
            </a:r>
            <a:r>
              <a:rPr lang="ru-RU" sz="2800" b="1" u="sng" dirty="0" smtClean="0"/>
              <a:t>двор многоквартирного/частного </a:t>
            </a:r>
            <a:r>
              <a:rPr lang="ru-RU" sz="2800" b="1" u="sng" dirty="0"/>
              <a:t>жилого дома</a:t>
            </a:r>
            <a:r>
              <a:rPr lang="ru-RU" sz="2800" b="1" u="sng" dirty="0" smtClean="0"/>
              <a:t>» :</a:t>
            </a:r>
            <a:endParaRPr lang="ru-RU" sz="2800" b="1" u="sng" dirty="0" smtClean="0"/>
          </a:p>
          <a:p>
            <a:r>
              <a:rPr lang="ru-RU" sz="2800" b="1" dirty="0"/>
              <a:t>1 место Хохлунова Татьяна Александровна </a:t>
            </a:r>
            <a:r>
              <a:rPr lang="ru-RU" sz="2800" dirty="0"/>
              <a:t>–</a:t>
            </a:r>
            <a:r>
              <a:rPr lang="ru-RU" sz="2800" b="1" dirty="0"/>
              <a:t> </a:t>
            </a:r>
            <a:r>
              <a:rPr lang="ru-RU" sz="2800" dirty="0"/>
              <a:t>председатель ТОС «Октябрьский».</a:t>
            </a:r>
          </a:p>
          <a:p>
            <a:r>
              <a:rPr lang="ru-RU" sz="2800" b="1" dirty="0"/>
              <a:t>2   место Башкатова Дарья Владимировна – </a:t>
            </a:r>
            <a:r>
              <a:rPr lang="ru-RU" sz="2800" dirty="0"/>
              <a:t>председатель ТОС «Верхний Хуторок».</a:t>
            </a:r>
          </a:p>
          <a:p>
            <a:r>
              <a:rPr lang="ru-RU" sz="2800" b="1" dirty="0"/>
              <a:t>3  место Салаходинова Светлана Анатольевна</a:t>
            </a:r>
            <a:r>
              <a:rPr lang="ru-RU" sz="2800" dirty="0"/>
              <a:t> – председатель ТОС «Нагорный».</a:t>
            </a:r>
          </a:p>
          <a:p>
            <a:pPr marL="0" indent="0"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MAV\Desktop\Отчет 2020\тос новый год\IMG_694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4409902" cy="2938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MAV\Desktop\Отчет 2020\тос новый год\IMG_69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16832"/>
            <a:ext cx="3973053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U:\АДМИНИСТРАЦИЯ ПОСЕЛКА\ФОТО\2020\12. Декабрь\16.12.20 приемка Новогодние фантазии\IMG_69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212976"/>
            <a:ext cx="4212469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220072" y="476672"/>
            <a:ext cx="338437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ТОС «Октябрьский»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64088" y="4797152"/>
            <a:ext cx="338437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ТОС «Верхний хуторок»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560" y="6093296"/>
            <a:ext cx="39604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ТОС «Нагорный»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352928" cy="288032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	</a:t>
            </a:r>
            <a:r>
              <a:rPr lang="ru-RU" sz="2800" dirty="0" smtClean="0"/>
              <a:t>В </a:t>
            </a:r>
            <a:r>
              <a:rPr lang="ru-RU" sz="2800" dirty="0"/>
              <a:t>номинации </a:t>
            </a:r>
            <a:r>
              <a:rPr lang="ru-RU" sz="2800" b="1" u="sng" dirty="0"/>
              <a:t>«Лучшая снежная фигура на территории ТОС</a:t>
            </a:r>
            <a:r>
              <a:rPr lang="ru-RU" sz="2800" b="1" u="sng" dirty="0" smtClean="0"/>
              <a:t>»</a:t>
            </a:r>
            <a:r>
              <a:rPr lang="ru-RU" sz="2800" dirty="0" smtClean="0"/>
              <a:t> </a:t>
            </a:r>
            <a:r>
              <a:rPr lang="ru-RU" sz="2800" dirty="0" smtClean="0"/>
              <a:t>работы выполнялись </a:t>
            </a:r>
            <a:r>
              <a:rPr lang="ru-RU" sz="2800" dirty="0" smtClean="0"/>
              <a:t>представителями коллективов ТОС по тематике «Пусть предстоящий год - всем </a:t>
            </a:r>
            <a:r>
              <a:rPr lang="ru-RU" sz="2800" dirty="0" smtClean="0"/>
              <a:t>здоровья принесёт</a:t>
            </a:r>
            <a:r>
              <a:rPr lang="ru-RU" sz="2800" dirty="0" smtClean="0"/>
              <a:t>!».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 номинации  места распределились следующим образом: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3312368"/>
          </a:xfrm>
        </p:spPr>
        <p:txBody>
          <a:bodyPr>
            <a:normAutofit/>
          </a:bodyPr>
          <a:lstStyle/>
          <a:p>
            <a:r>
              <a:rPr lang="ru-RU" sz="2800" b="1" dirty="0"/>
              <a:t>1 место ТОС «Верхний Хуторок»</a:t>
            </a:r>
            <a:r>
              <a:rPr lang="ru-RU" sz="2800" dirty="0"/>
              <a:t>  в лице председателя Башкатовой Дарьи Владимировны. </a:t>
            </a:r>
          </a:p>
          <a:p>
            <a:r>
              <a:rPr lang="ru-RU" sz="2800" b="1" dirty="0"/>
              <a:t>2 место ТОС «Сорокпяточка»</a:t>
            </a:r>
            <a:r>
              <a:rPr lang="ru-RU" sz="2800" dirty="0"/>
              <a:t> в лице председателя – Дьяковой Татьяны Алексеевны.</a:t>
            </a:r>
          </a:p>
          <a:p>
            <a:r>
              <a:rPr lang="ru-RU" sz="2800" b="1" dirty="0"/>
              <a:t>3 место ТОС «Северное Сияние»</a:t>
            </a:r>
            <a:r>
              <a:rPr lang="ru-RU" sz="2800" dirty="0"/>
              <a:t> в лице председателя – Цюрупало Анжелики Викторовны.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U:\АДМИНИСТРАЦИЯ ПОСЕЛКА\ФОТО\2020\12. Декабрь\16.12.20 приемка Новогодние фантазии\IMG_69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225135">
            <a:off x="4817745" y="219532"/>
            <a:ext cx="4186808" cy="2791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 descr="U:\АДМИНИСТРАЦИЯ ПОСЕЛКА\ФОТО\2020\12. Декабрь\16.12.20 приемка Новогодние фантазии\IMG_69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3506">
            <a:off x="467544" y="188640"/>
            <a:ext cx="3000333" cy="450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U:\АДМИНИСТРАЦИЯ ПОСЕЛКА\ФОТО\2020\12. Декабрь\16.12.20 приемка Новогодние фантазии\IMG_69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60654">
            <a:off x="3472840" y="2686162"/>
            <a:ext cx="2574547" cy="3861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516216" y="4221088"/>
            <a:ext cx="2232248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Разнообразие снежных фигур ТОС «Верхний хуторок»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U:\АДМИНИСТРАЦИЯ ПОСЕЛКА\ФОТО\2020\12. Декабрь\16.12.20 приемка Новогодние фантазии\IMG_68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963807">
            <a:off x="323527" y="3717032"/>
            <a:ext cx="4422027" cy="2863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 descr="U:\АДМИНИСТРАЦИЯ ПОСЕЛКА\ФОТО\2020\12. Декабрь\16.12.20 приемка Новогодние фантазии\IMG_68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0840">
            <a:off x="3780796" y="410140"/>
            <a:ext cx="5221088" cy="3480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148064" y="4149080"/>
            <a:ext cx="33843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Замечательный доктор- бычок ТОС «Сорокпяточка»</a:t>
            </a:r>
            <a:endParaRPr lang="ru-RU" dirty="0"/>
          </a:p>
        </p:txBody>
      </p:sp>
      <p:pic>
        <p:nvPicPr>
          <p:cNvPr id="1026" name="Picture 2" descr="U:\АДМИНИСТРАЦИЯ ПОСЕЛКА\ФОТО\2020\12. Декабрь\16.12.20 приемка Новогодние фантазии\IMG_6878.JPG"/>
          <p:cNvPicPr>
            <a:picLocks noChangeAspect="1" noChangeArrowheads="1"/>
          </p:cNvPicPr>
          <p:nvPr/>
        </p:nvPicPr>
        <p:blipFill>
          <a:blip r:embed="rId4" cstate="print"/>
          <a:srcRect l="28573" t="8296" r="6906" b="10132"/>
          <a:stretch>
            <a:fillRect/>
          </a:stretch>
        </p:blipFill>
        <p:spPr bwMode="auto">
          <a:xfrm rot="20235882">
            <a:off x="255117" y="474847"/>
            <a:ext cx="3220763" cy="2714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U:\АДМИНИСТРАЦИЯ ПОСЕЛКА\ФОТО\2020\12. Декабрь\16.12.20 приемка Новогодние фантазии\IMG_69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5764224" cy="384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588224" y="836712"/>
            <a:ext cx="237626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Снежная фигура ТОС «Северное сияние»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4653136"/>
            <a:ext cx="8064896" cy="1944216"/>
          </a:xfrm>
          <a:prstGeom prst="rect">
            <a:avLst/>
          </a:prstGeom>
        </p:spPr>
        <p:style>
          <a:lnRef idx="3">
            <a:schemeClr val="lt1"/>
          </a:lnRef>
          <a:fillRef idx="1003">
            <a:schemeClr val="dk1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Награждение победителей и участников новогоднего смотра-конкурса </a:t>
            </a:r>
            <a:r>
              <a:rPr lang="ru-RU" sz="24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Новогодние фантазии</a:t>
            </a:r>
            <a:r>
              <a:rPr lang="ru-RU" sz="24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состоялось в РДК </a:t>
            </a:r>
            <a:r>
              <a:rPr lang="ru-RU" sz="24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Металлург</a:t>
            </a:r>
            <a:r>
              <a:rPr lang="ru-RU" sz="24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25 декабря 2020 года.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:\АДМИНИСТРАЦИЯ ПОСЕЛКА\ФОТО\2020\12. Декабрь\26.12.20 награждние Новогодние фантаии\IMG_727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3"/>
            <a:ext cx="381642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2636912"/>
            <a:ext cx="345638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Салаходинова Светлана Анатольевна</a:t>
            </a:r>
            <a:r>
              <a:rPr lang="ru-RU" dirty="0" smtClean="0"/>
              <a:t> – председатель ТОС «Нагорный»</a:t>
            </a:r>
            <a:endParaRPr lang="ru-RU" dirty="0"/>
          </a:p>
        </p:txBody>
      </p:sp>
      <p:pic>
        <p:nvPicPr>
          <p:cNvPr id="6" name="Рисунок 5" descr="U:\АДМИНИСТРАЦИЯ ПОСЕЛКА\ФОТО\2020\12. Декабрь\26.12.20 награждние Новогодние фантаии\IMG_727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0648"/>
            <a:ext cx="381642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860032" y="2636912"/>
            <a:ext cx="36004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Башкатова Дарья Владимировна – </a:t>
            </a:r>
            <a:r>
              <a:rPr lang="ru-RU" dirty="0" smtClean="0"/>
              <a:t>председатель ТОС</a:t>
            </a:r>
          </a:p>
          <a:p>
            <a:pPr algn="ctr"/>
            <a:r>
              <a:rPr lang="ru-RU" dirty="0" smtClean="0"/>
              <a:t> «Верхний Хуторок»</a:t>
            </a:r>
            <a:endParaRPr lang="ru-RU" dirty="0"/>
          </a:p>
        </p:txBody>
      </p:sp>
      <p:pic>
        <p:nvPicPr>
          <p:cNvPr id="8" name="Рисунок 7" descr="U:\АДМИНИСТРАЦИЯ ПОСЕЛКА\ФОТО\2020\12. Декабрь\26.12.20 награждние Новогодние фантаии\IMG_7291.JPG"/>
          <p:cNvPicPr/>
          <p:nvPr/>
        </p:nvPicPr>
        <p:blipFill>
          <a:blip r:embed="rId4" cstate="print"/>
          <a:srcRect r="15250" b="10368"/>
          <a:stretch>
            <a:fillRect/>
          </a:stretch>
        </p:blipFill>
        <p:spPr bwMode="auto">
          <a:xfrm>
            <a:off x="395536" y="3501008"/>
            <a:ext cx="3597607" cy="2536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95536" y="5949280"/>
            <a:ext cx="36004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Хохлунова Татьяна Александровна </a:t>
            </a:r>
            <a:r>
              <a:rPr lang="ru-RU" dirty="0" smtClean="0"/>
              <a:t>–</a:t>
            </a:r>
            <a:r>
              <a:rPr lang="ru-RU" b="1" dirty="0" smtClean="0"/>
              <a:t> </a:t>
            </a:r>
            <a:r>
              <a:rPr lang="ru-RU" dirty="0" smtClean="0"/>
              <a:t>председатель ТОС «Октябрьский»</a:t>
            </a:r>
            <a:endParaRPr lang="ru-RU" dirty="0"/>
          </a:p>
        </p:txBody>
      </p:sp>
      <p:pic>
        <p:nvPicPr>
          <p:cNvPr id="10" name="Рисунок 9" descr="U:\АДМИНИСТРАЦИЯ ПОСЕЛКА\ФОТО\2020\12. Декабрь\26.12.20 награждние Новогодние фантаии\IMG_736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01008"/>
            <a:ext cx="388843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4788024" y="5949280"/>
            <a:ext cx="36724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Полонская Ольга Ивановна-заместитель председателя ТОС «Северное сияние»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9">
      <a:dk1>
        <a:srgbClr val="08AAD6"/>
      </a:dk1>
      <a:lt1>
        <a:srgbClr val="D8D8D8"/>
      </a:lt1>
      <a:dk2>
        <a:srgbClr val="00B0F0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C4EEFF"/>
      </a:accent4>
      <a:accent5>
        <a:srgbClr val="DBF5F9"/>
      </a:accent5>
      <a:accent6>
        <a:srgbClr val="76D9E8"/>
      </a:accent6>
      <a:hlink>
        <a:srgbClr val="DBF5F9"/>
      </a:hlink>
      <a:folHlink>
        <a:srgbClr val="DBF5F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191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 </vt:lpstr>
      <vt:lpstr>   Встреча 2021 года не стала исключением.  Активное участие в смотре-конкурсе приняли 6 территорий общественного самоуправления гпСеверо-Енисейский. Пять из которых заняли призовые места в двух номинациях. Работы участников вызвали живой интерес конкурсной  комиссии.  </vt:lpstr>
      <vt:lpstr>Слайд 4</vt:lpstr>
      <vt:lpstr> В номинации «Лучшая снежная фигура на территории ТОС» работы выполнялись представителями коллективов ТОС по тематике «Пусть предстоящий год - всем здоровья принесёт!».  В номинации  места распределились следующим образом:</vt:lpstr>
      <vt:lpstr>Слайд 6</vt:lpstr>
      <vt:lpstr>Слайд 7</vt:lpstr>
      <vt:lpstr>Слайд 8</vt:lpstr>
      <vt:lpstr>Слайд 9</vt:lpstr>
      <vt:lpstr> Также активно территории общественного самоуправления гп Северо-Енисейский поддержали акцию «Новогодние окна».  Жители 8 ТОСов украсили свои окна.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Матюшенко Анна Витальевна</dc:creator>
  <cp:lastModifiedBy>MAV</cp:lastModifiedBy>
  <cp:revision>43</cp:revision>
  <dcterms:created xsi:type="dcterms:W3CDTF">2020-06-17T09:34:34Z</dcterms:created>
  <dcterms:modified xsi:type="dcterms:W3CDTF">2021-01-27T07:19:47Z</dcterms:modified>
</cp:coreProperties>
</file>